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PILLAR 03 · PRODUCT MANAGEMENT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8600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RUN THE</a:t>
            </a:r>
            <a:endParaRPr lang="en-US" sz="84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24612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PRODUCT.</a:t>
            </a:r>
            <a:endParaRPr lang="en-US" sz="84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754880"/>
            <a:ext cx="97840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the backlog. Making the roadmap point at outcomes, giving priorities a method the team trusts, and putting someone on the hook for the why — not just the ticket.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0" name="Text 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  /  15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starting point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maturity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check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8755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questions, about four minutes, scored in the browser.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score for roadmap, prioritisation and ownership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a combined grade.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first move for each area.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before the first conversation:  jtctech.co.za/assess-product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074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turns "our product process is a mess" into a specific area and a specific next step.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?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10  /  15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How an engagement runs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Check → focus →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act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77824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877824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 check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877824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the three areas. Name the weak one.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3070098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81578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719322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3719322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Focused look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3719322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look at the roadmap, the backlog, and how priority calls get made.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5911596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23076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560820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560820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move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560820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roadmapping clinic, a prioritisation method, or a fractional product hand.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753094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64574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402318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04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9402318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stick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9402318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behind a vision, a method the team applies, and outcome measures.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11  /  15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By segment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INDIVIDUALS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Sharpen the craft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CSPO-aligned product-ownership coaching.  Prioritisation frameworks workshop.  Roadmapping clinic.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SMB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product practice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Fractional product manager.  Roadmap and prioritisation setup.  Product-owner mentoring for the team.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it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operating-model design.  Prioritisation at portfolio level.  PO / PM capability programmes.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12  /  15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What an engagement leaves behind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you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keep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DIRECTION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vision one line long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product is going, and why. Short enough that the team actually repeats it.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METHOD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priority call you can defend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lightweight, evidence-led way to say yes and no — that survives the next executive ask.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LOOP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 measures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meaningful release checked against the outcome it was for, feeding the next priorities.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13  /  15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JTC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6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From someone who has run</a:t>
            </a:r>
            <a:endParaRPr lang="en-US" sz="4600" dirty="0"/>
          </a:p>
          <a:p>
            <a:pPr indent="0" marL="0">
              <a:buNone/>
            </a:pPr>
            <a:r>
              <a:rPr lang="en-US" sz="46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roadmap — not the ceremony.</a:t>
            </a:r>
            <a:endParaRPr lang="en-US" sz="46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429000"/>
            <a:ext cx="104241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product roadmaps and delivery pipelines end to end — prioritisation, scope, and cross-functional delivery.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Jon Boyle, who leads Agile delivery for a telecommunications SaaS platform serving 6,000+ businesses.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CSPO for product ownership; the roadmap judgement comes from making the calls and living with them.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14  /  15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2024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Start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402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WITH</a:t>
            </a:r>
            <a:endParaRPr lang="en-US" sz="78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1546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WEAK ONE.</a:t>
            </a:r>
            <a:endParaRPr lang="en-US" sz="78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526280"/>
            <a:ext cx="91440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maturity check, then a 30-minute conversation about where an engagement begins.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2578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hello@jtctech.co.za      jtctech.co.za/assess-product      Built in South Africa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1" name="Text 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15  /  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gap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554480"/>
            <a:ext cx="111556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60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backlog is not</a:t>
            </a:r>
            <a:endParaRPr lang="en-US" sz="6000" dirty="0"/>
          </a:p>
          <a:p>
            <a:pPr indent="0" marL="0">
              <a:buNone/>
            </a:pPr>
            <a:r>
              <a:rPr lang="en-US" sz="60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strategy.</a:t>
            </a:r>
            <a:endParaRPr lang="en-US" sz="6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board full of tickets, ordered by whoever escalated hardest, shipped steadily, and measured by "did it go out?" — that’s a feature factory with a stand-up. Product management is deciding what’s worth building, and knowing whether it worked.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2  /  15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approach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enablement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means here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971800"/>
            <a:ext cx="7406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PM hire, or a new prioritisation tool licence.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roadmap tied to outcomes, priorities you can defend, and someone owning the problem.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roadmap, prioritisation and ownership — a weak one undermines the rest.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who has run the roadmap, made the trade-offs, and lived with the results.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3  /  15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model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Three things decide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whether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lands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310896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43814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35584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71246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18795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not features, adaptive when reality shifts, and a vision the team can repeat.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310896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43814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35584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71246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Prioritisation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18795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consistent, evidence-led method. And the ability to say no to a stakeholder.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310896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43814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35584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71246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ownership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18795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owns the problem, not the ticket. Discovery happens; misses get reviewed.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5321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great roadmap with no method is a wish list. A tight method with no ownership optimises the wrong things, precisely.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4  /  15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01 · Roadmap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good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looks like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a list of outcomes.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 are options for getting there.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decreases the further out you look.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pretends month nine is fixed.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can state the vision — where this goes, and why — without the slide.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revised on a cadence,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deliberately, not when someone panics.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person owns it, and is trusted to decide.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5  /  15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02 · Prioritisation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method you trust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more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than the loudest voice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06324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lightweight method — value, cost, confidence, or cost-of-delay — applied out loud.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evidence in the call: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usage, value, effort — not just gut and volume.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delay and the cost of building the wrong thing both count.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can say no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a stakeholder — with a reason — and it’s expected.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6  /  15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03 · Product ownership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Own 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why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, not the ticket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named owner for the problem behind each initiative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accountable for the outcome.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look at real usage, or talk to users, before committing to a build.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something ships and misses, you review 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sometimes kill or pivot.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"Done" means the outcome the work was for — not that it merged.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7  /  15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the three, together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1556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One weak area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undermines the rest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2412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method — outcomes on paper, priorities set by whoever shouts.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ownership — you rank the backlog well and never check if it worked.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roadmap — an accountable owner with no direction to steer by.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3492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weak one and fix it first. That’s the engagement in a sentence.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8  /  15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failure modes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teams get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stuck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factory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steady output, no line back to an outcome.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HiPPO priorities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the highest-paid person’s opinion wins the backlog.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discovery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build first, find out if anyone wanted it later.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"Done" means shipped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nobody checks whether it moved the needle.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as a promise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dated commitments that reality keeps breaking.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9  /  15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JTC Technologies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Enablement — walkthrough</dc:title>
  <dc:subject>PptxGenJS Presentation</dc:subject>
  <dc:creator>JTC Technologies Group</dc:creator>
  <cp:lastModifiedBy>JTC Technologies Group</cp:lastModifiedBy>
  <cp:revision>1</cp:revision>
  <dcterms:created xsi:type="dcterms:W3CDTF">2026-09-04T11:45:22Z</dcterms:created>
  <dcterms:modified xsi:type="dcterms:W3CDTF">2026-09-04T11:45:22Z</dcterms:modified>
</cp:coreProperties>
</file>