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65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PILLAR 06 · TOOLS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8600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INSTRUMENTS,</a:t>
            </a:r>
            <a:endParaRPr lang="en-US" sz="84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246120"/>
            <a:ext cx="11521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2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NOT A PRODUCT LINE.</a:t>
            </a:r>
            <a:endParaRPr lang="en-US" sz="72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800600"/>
            <a:ext cx="9875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Guardian AI, PromptForge, Dark Pattern Detector, the Scrum Toolkit — four privacy-first browser tools that make the other five pillars stick in day-to-day work. All free public beta. You do not buy them; an engagement rolls one out.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0" name="Text 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  /  15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starting point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readiness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check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98755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questions — about four minutes, scored in the browser.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score for fit, rollout and governance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and a combined grade from Curious to Embedded.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concrete first move for each area.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it before the first conversation:  jtctech.co.za/assess-tools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0749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tool-agnostic — it measures whether any tool would land here, before you pick one.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?</a:t>
            </a:r>
            <a:endParaRPr lang="en-US" sz="210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8" name="Text 6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10  /  15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How an engagement runs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Fit → roll out →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govern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71800"/>
            <a:ext cx="2384298" cy="2057400"/>
          </a:xfrm>
          <a:prstGeom prst="roundRect">
            <a:avLst>
              <a:gd name="adj" fmla="val 2667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77824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877824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check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877824" y="4197096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fit, rollout and governance. Name the weak one.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3070098" y="372618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481578" y="2971800"/>
            <a:ext cx="2384298" cy="2057400"/>
          </a:xfrm>
          <a:prstGeom prst="roundRect">
            <a:avLst>
              <a:gd name="adj" fmla="val 2667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719322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3719322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one tool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3719322" y="4197096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tied to the sharpest problem — often alongside a governance audit.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5911596" y="372618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23076" y="2971800"/>
            <a:ext cx="2384298" cy="2057400"/>
          </a:xfrm>
          <a:prstGeom prst="roundRect">
            <a:avLst>
              <a:gd name="adj" fmla="val 2667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560820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6560820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 it out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6560820" y="4197096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Owner, onboarding, keyword and policy setup, an adoption check.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8753094" y="372618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9164574" y="2971800"/>
            <a:ext cx="2384298" cy="2057400"/>
          </a:xfrm>
          <a:prstGeom prst="roundRect">
            <a:avLst>
              <a:gd name="adj" fmla="val 2667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9402318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04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9402318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 &amp; embed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9402318" y="4197096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Data-flow note, key management, a feedback loop into the tool roadmap.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4" name="Text 22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11  /  15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By segment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it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starts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INDIVIDUALS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beta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public beta of every tool.  Guardian AI for personal AI use.  The PromptForge browser extension.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SMB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 one out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rollout alongside a governance audit.  Team onboarding to the tools.  Custom keyword and policy setup.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ENTERPRISE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it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Tooling embedded in a governance framework.  Rollout across engineering and delivery teams.  A feedback loop into the roadmap.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12  /  15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What an engagement leaves behind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you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keep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OWNER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accountable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named owner and a short onboarding, so the tool has a home and new people get set up properly.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RECORD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flow &amp; keys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written note of what each tool sends where, and API keys that are owned, scoped and rotated.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LOOP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to the roadmap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channel from your users back to the tool team — friction and requests actually reach the build.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13  /  15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JTC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2471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2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We build the tools</a:t>
            </a:r>
            <a:endParaRPr lang="en-US" sz="5200" dirty="0"/>
          </a:p>
          <a:p>
            <a:pPr indent="0" marL="0">
              <a:buNone/>
            </a:pPr>
            <a:r>
              <a:rPr lang="en-US" sz="52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we roll out.</a:t>
            </a:r>
            <a:endParaRPr lang="en-US" sz="5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566160"/>
            <a:ext cx="1042416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tools are made in-house — the rollout advice comes from running them ourselves, privacy-first.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by Jon Boyle, who has lived the AI and Agile adoption curve inside a real team at scale.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sell as rollout within an engagement, not licences — so the incentive is adoption that sticks, not seats.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14  /  15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2024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Start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402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 WITH</a:t>
            </a:r>
            <a:endParaRPr lang="en-US" sz="78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1546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WEAK ONE.</a:t>
            </a:r>
            <a:endParaRPr lang="en-US" sz="78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526280"/>
            <a:ext cx="96012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readiness check, then a 30-minute conversation about which tool to roll out first — and what has to be true around it.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53492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hello@jtctech.co.za      jtctech.co.za/assess-tools      Built in South Africa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1" name="Text 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15  /  15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gap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554480"/>
            <a:ext cx="11247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 tool is not</a:t>
            </a:r>
            <a:endParaRPr lang="en-US" sz="5400" dirty="0"/>
          </a:p>
          <a:p>
            <a:pPr indent="0" marL="0">
              <a:buNone/>
            </a:pPr>
            <a:r>
              <a:rPr lang="en-US" sz="5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 practice.</a:t>
            </a:r>
            <a:endParaRPr lang="en-US" sz="5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0"/>
            <a:ext cx="9875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Installing PromptForge does not make structured prompting a habit. Loading Guardian AI does not create AI oversight. The tool is the easy part — the value is in the fit, the rollout, and the governance around it. That is the work this pillar does.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2  /  15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four tools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the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tools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are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42416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Guardian AI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enforces AI-usage policy at the browser, and doubles as a critical-thinking checkpoint: did a human actually think about this?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PromptForge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puts structured prompting frameworks into everyday practice.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Dark Pattern Detector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AI used for consumer protection: flags manipulative UX on the pages you visit.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Scrum Toolkit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runs every ceremony by the 2020 Scrum Guide in a single page.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25780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are free public beta — instruments of the practice, not a separate product.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3  /  15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model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Three things to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get right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74320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07238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299008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34670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382219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tool maps to a named problem and a workflow people already have — with an owner who decides what is rolled out.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74320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07238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299008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34670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Rollout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382219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deploy an extension to a team, onboard people, measure adoption, and keep it alive if the champion leaves.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74320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07238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299008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34670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382219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know each tool data flow, own and scope any API keys, and the tools fit a privacy, security and AI-usage review.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53035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 without rollout is shelfware. Rollout without governance is an ungoverned data flow at scale.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1" name="Text 1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4  /  15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01 · Fit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good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looks like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tool addresses a named problem here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not "this looks useful".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Tooling has one owner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 what is rolled out, configures it, and fields questions.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 slots into a workflow people already have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not a new habit nobody asked for.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intended users have tried the free beta and fed back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any rollout.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"Adopt a tool" is tied to an outcome you would notice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not an install count.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01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5  /  15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02 · Rollout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Deployed, not just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shared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 policy allows extensions,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there is a managed way to deploy them.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is real onboarding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"what it does, how we use it" — not a link in a channel.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is measured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who is using it, is it helping — not assumed after launch.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have a channel to report friction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reaches someone who can act.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champion leaves, tooling survives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config documented, more than one person across it.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02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6  /  15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03 · Governance · the exposed one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Known, not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assumed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know each tool data flow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what runs locally in the browser vs what calls an API.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API key is owned, scoped and rotated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not pasted from a personal account.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tools went through the same privacy and security review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other software.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tools are explicitly covered by your AI-usage policy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or the policy gets written.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03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7  /  15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the three, together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2471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2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One weak area</a:t>
            </a:r>
            <a:endParaRPr lang="en-US" sz="5200" dirty="0"/>
          </a:p>
          <a:p>
            <a:pPr indent="0" marL="0">
              <a:buNone/>
            </a:pPr>
            <a:r>
              <a:rPr lang="en-US" sz="52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wastes the rest</a:t>
            </a:r>
            <a:endParaRPr lang="en-US" sz="5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566160"/>
            <a:ext cx="1042416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rollout — the right tool, installed by three people, quietly abandoned.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Rollout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governance — a whole team on a tool whose data flow nobody has checked.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fit — a locked-down, reviewed tool that solves a problem you do not have.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34924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weak one and reinforce it first. That is the engagement in a sentence.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8  /  15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failure modes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tooling goes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nowhere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Shiny-object install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adopted because it is clever, not because it solves a named problem.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Link-and-leave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dropped in a channel, no onboarding, no follow-up.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owns it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so nobody configures it, answers questions, or notices it died.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keys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tool running on a private API account, unmanaged.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 the governance radar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never reviewed like other software, invisible to the AI policy.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9  /  15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JTC Technologies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— walkthrough</dc:title>
  <dc:subject>PptxGenJS Presentation</dc:subject>
  <dc:creator>JTC Technologies Group</dc:creator>
  <cp:lastModifiedBy>JTC Technologies Group</cp:lastModifiedBy>
  <cp:revision>1</cp:revision>
  <dcterms:created xsi:type="dcterms:W3CDTF">2026-09-04T13:32:42Z</dcterms:created>
  <dcterms:modified xsi:type="dcterms:W3CDTF">2026-09-04T13:32:42Z</dcterms:modified>
</cp:coreProperties>
</file>